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MSSA CCAD14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John DeVries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{4566F45C-B94E-44BC-8FB5-E7AAA33D4C2E}tf33968143_win32</Template>
  <TotalTime>1</TotalTime>
  <Words>503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MSSA CCAD14  John DeVries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MSSA CCAD14  John DeVries</dc:title>
  <dc:creator>John Devries</dc:creator>
  <cp:lastModifiedBy>John Devries</cp:lastModifiedBy>
  <cp:revision>1</cp:revision>
  <dcterms:created xsi:type="dcterms:W3CDTF">2024-05-03T19:16:58Z</dcterms:created>
  <dcterms:modified xsi:type="dcterms:W3CDTF">2024-05-03T19:18:19Z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